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280" r:id="rId6"/>
    <p:sldId id="258" r:id="rId7"/>
    <p:sldId id="292" r:id="rId8"/>
    <p:sldId id="282" r:id="rId9"/>
    <p:sldId id="259" r:id="rId10"/>
    <p:sldId id="286" r:id="rId11"/>
    <p:sldId id="283" r:id="rId12"/>
    <p:sldId id="287" r:id="rId13"/>
    <p:sldId id="261" r:id="rId14"/>
    <p:sldId id="288" r:id="rId15"/>
    <p:sldId id="289" r:id="rId16"/>
    <p:sldId id="290" r:id="rId17"/>
    <p:sldId id="291" r:id="rId18"/>
    <p:sldId id="262" r:id="rId19"/>
    <p:sldId id="263" r:id="rId20"/>
    <p:sldId id="293" r:id="rId21"/>
    <p:sldId id="294" r:id="rId22"/>
    <p:sldId id="295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trenings.ru/entsiklopediya-nlp/modeli/2-model-nlp-yakory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Якорение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Техника постановки ресурсных якорей.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Установление автоматической связи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«триггер-ресурс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ÐÐ°ÑÑÐ¸Ð½ÐºÐ¸ Ð¿Ð¾ Ð·Ð°Ð¿ÑÐ¾ÑÑ ÑÐºÐ¾ÑÑ Ð² Ð½Ð»Ð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576" y="3861048"/>
            <a:ext cx="334888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Якоря влияют на нас как положительно, так и отрицательно.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Фотография любимого человека может напоминать нам о тех чувствах, которыми мы с ним связаны.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Встреча со школьным товарищем рождает воспоминание о том, что мы чувствовали, когда учились в школе.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Зато сама мысль об экзамене или о публичном выступлении вызывает у нас беспокойство и заставляет нервничать.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Положительный якорь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вызывающий ресурсное состояние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(приятное переживание).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Отрицательный якорь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вызывающий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нересурсное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состояние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(неприятное переживание).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Стимул (триггер)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событие, которое и запускает переживание: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прикосновение, характерный  голос, жест и так далее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Устойчивые реакции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страха (так называемые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фобические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реакции: на собак, змей или на высоту и т.п.)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это яркий пример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отрицательных якорей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ÐÐ°ÑÑÐ¸Ð½ÐºÐ¸ Ð¿Ð¾ Ð·Ð°Ð¿ÑÐ¾ÑÑ Ð·Ð¼Ðµ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01008"/>
            <a:ext cx="475252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8574" t="17344" r="46044" b="23594"/>
          <a:stretch>
            <a:fillRect/>
          </a:stretch>
        </p:blipFill>
        <p:spPr bwMode="auto">
          <a:xfrm>
            <a:off x="1115616" y="908720"/>
            <a:ext cx="72008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Обычно якоря срабатывают автоматически, 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поэтому наше состояние меняется позитивно или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негативно без нашего явного и сознательного контроля.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 если в прошлом мы накопили большой опыт неприятностей, так называемые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нересурсные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состояния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(подавленности, нерешительности, растерянности, страха и т.п.)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возникать как бы сами собой и самыми различными способами, ибо мы имеем гигантское количество якорей, которые «включают» наше негативное самоощущение безо всякого нашего участия.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6. Целенаправленно и активно вырабатывая якоря к положительному опыту, мы можем сознательно вызывать позитивные ресурсные состояния, когда в них возникает потребность — как в нас самих, так и у других.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Это может помочь нам справиться с негативными ситуациями и состояниями, а также просто быть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эффективным(ой).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7. Для того, чтобы выработать якорь нужно прежде    всего определить состояние, которое будет нам полезно, например, уверенность, собранность, спокойствие и т.п.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Затем вспомнить его и постараться побыть в этом    состоянии как можно полнее и интенсивнее.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А далее просто подключить к желаемому ресурсному состоянию какой-то сигнал — например, слово, звук, прикосновение, позу, жест или зрительный образ.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Конечно, наш якорь будет срабатывать наиболее эффективно, если мы будем использовать по одному уникальному сигналу из каждой репрезентативной системы (визуальной,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аудиальной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кинестетической) и синхронизировать их (его) с пиком интенсивности в данном ресурсном состоянии.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8855" t="17344" r="46044" b="24579"/>
          <a:stretch>
            <a:fillRect/>
          </a:stretch>
        </p:blipFill>
        <p:spPr bwMode="auto">
          <a:xfrm>
            <a:off x="1259632" y="1196752"/>
            <a:ext cx="69127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18329" r="46044" b="22610"/>
          <a:stretch>
            <a:fillRect/>
          </a:stretch>
        </p:blipFill>
        <p:spPr bwMode="auto">
          <a:xfrm>
            <a:off x="899592" y="1268760"/>
            <a:ext cx="72008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81" t="18091" r="47044" b="25979"/>
          <a:stretch>
            <a:fillRect/>
          </a:stretch>
        </p:blipFill>
        <p:spPr bwMode="auto">
          <a:xfrm>
            <a:off x="1187624" y="1124744"/>
            <a:ext cx="71287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эффективного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якорения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 Выявите ситуацию, в которой вы нуждаетесь в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ресурсах.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Определите необходимый вам ресурс, например,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уверенность или спокойствие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 Убедитесь в том, что ресурс действительно является подходящий, задав вопрос: «Если бы у меня был этот ресурс, улучшилось бы мое восприятие этой ситуации и мои действия в ней?»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Если да, продолжайте.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Если нет, вернитесь к шагу 2.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4.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Вспомните несколько случаев из жизни, когда у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вас был этот ресурс, и выберите из них один-два, в котором он (ресурс) проявился интенсивнее всего.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5.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Определите якоря, которые вы собираетесь использовать в каждой из трех основных репрезентативных систем.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6.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воображении вернитесь полностью в переживание ресурсного состояния, переживите его снова. Когда оно достигнет пика интенсивности, выйдете из него (перед началом всего этого не забудьте перейти в другое место).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Теперь снова переживите свое ресурсное состояние, и в тот момент, когда оно достигнет пика, присоедините якоря. Повторите это несколько раз.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Проверьте качество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якорения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включив якоря и убедившись, что вы действительно входите в этот состояние.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вы 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неудовлетворены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повторите шаг 7.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8574" t="17344" r="46044" b="23594"/>
          <a:stretch>
            <a:fillRect/>
          </a:stretch>
        </p:blipFill>
        <p:spPr bwMode="auto">
          <a:xfrm>
            <a:off x="683568" y="476672"/>
            <a:ext cx="784887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8574" t="17344" r="46044" b="22610"/>
          <a:stretch>
            <a:fillRect/>
          </a:stretch>
        </p:blipFill>
        <p:spPr bwMode="auto">
          <a:xfrm>
            <a:off x="1115616" y="548680"/>
            <a:ext cx="71287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17344" r="47151" b="23594"/>
          <a:stretch>
            <a:fillRect/>
          </a:stretch>
        </p:blipFill>
        <p:spPr bwMode="auto">
          <a:xfrm>
            <a:off x="1187624" y="1268760"/>
            <a:ext cx="68407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18329" r="47151" b="24578"/>
          <a:stretch>
            <a:fillRect/>
          </a:stretch>
        </p:blipFill>
        <p:spPr bwMode="auto">
          <a:xfrm>
            <a:off x="1187624" y="908720"/>
            <a:ext cx="691276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18329" r="46598" b="26547"/>
          <a:stretch>
            <a:fillRect/>
          </a:stretch>
        </p:blipFill>
        <p:spPr bwMode="auto">
          <a:xfrm>
            <a:off x="899592" y="764704"/>
            <a:ext cx="69847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17344" r="46598" b="24579"/>
          <a:stretch>
            <a:fillRect/>
          </a:stretch>
        </p:blipFill>
        <p:spPr bwMode="auto">
          <a:xfrm>
            <a:off x="1187624" y="1268760"/>
            <a:ext cx="69847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16360" r="46598" b="22610"/>
          <a:stretch>
            <a:fillRect/>
          </a:stretch>
        </p:blipFill>
        <p:spPr bwMode="auto">
          <a:xfrm>
            <a:off x="899592" y="764704"/>
            <a:ext cx="71287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Мы учимся посредством ассоциаций, которые возникают на основе имеющегося опыта.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Мы вспоминаем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или иное и устанавливаем ассоциации между этим самым тем и иным.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когда мы занимаемся творчеством, мы тоже создаем связи (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ассоциации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— вот только новые.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17344" r="46044" b="23594"/>
          <a:stretch>
            <a:fillRect/>
          </a:stretch>
        </p:blipFill>
        <p:spPr bwMode="auto">
          <a:xfrm>
            <a:off x="1259632" y="1052736"/>
            <a:ext cx="66967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16360" r="46598" b="23594"/>
          <a:stretch>
            <a:fillRect/>
          </a:stretch>
        </p:blipFill>
        <p:spPr bwMode="auto">
          <a:xfrm>
            <a:off x="1259632" y="1196752"/>
            <a:ext cx="65527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17344" r="46598" b="22610"/>
          <a:stretch>
            <a:fillRect/>
          </a:stretch>
        </p:blipFill>
        <p:spPr bwMode="auto">
          <a:xfrm>
            <a:off x="1187624" y="836712"/>
            <a:ext cx="66967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17344" r="46044" b="23594"/>
          <a:stretch>
            <a:fillRect/>
          </a:stretch>
        </p:blipFill>
        <p:spPr bwMode="auto">
          <a:xfrm>
            <a:off x="1187624" y="980728"/>
            <a:ext cx="66967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8574" t="18329" r="46044" b="22610"/>
          <a:stretch>
            <a:fillRect/>
          </a:stretch>
        </p:blipFill>
        <p:spPr bwMode="auto">
          <a:xfrm>
            <a:off x="1043608" y="764704"/>
            <a:ext cx="67687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16360" r="46044" b="22610"/>
          <a:stretch>
            <a:fillRect/>
          </a:stretch>
        </p:blipFill>
        <p:spPr bwMode="auto">
          <a:xfrm>
            <a:off x="755576" y="548680"/>
            <a:ext cx="756084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17344" r="46044" b="22610"/>
          <a:stretch>
            <a:fillRect/>
          </a:stretch>
        </p:blipFill>
        <p:spPr bwMode="auto">
          <a:xfrm>
            <a:off x="1187624" y="980728"/>
            <a:ext cx="68407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16360" r="46044" b="23594"/>
          <a:stretch>
            <a:fillRect/>
          </a:stretch>
        </p:blipFill>
        <p:spPr bwMode="auto">
          <a:xfrm>
            <a:off x="1187624" y="1196752"/>
            <a:ext cx="66967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17344" r="46044" b="23594"/>
          <a:stretch>
            <a:fillRect/>
          </a:stretch>
        </p:blipFill>
        <p:spPr bwMode="auto">
          <a:xfrm>
            <a:off x="1187624" y="1268760"/>
            <a:ext cx="67687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Благодаря нашему стремлению соединять разные части нашего опыта, любой зрительный образ, звук, прикосновение, запах, вкусовые ощущения, чувство, поза или движение потенциально могут напомнить нам о том, что происходило, когда мы с ним встретились.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Сигналы, которые вызывают у нас прежнюю реакцию и называются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триггерами или якорями.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любой стимул, связанный с определенной реакцией (условный рефлекс).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Якоря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возникают естественным путем, но их можно устанавливать преднамеренно, например,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позвонить в колокольчик, чтобы привлечь внимание людей, или касаясь руки человека, отвечая на вопрос.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9958" t="17344" r="47428" b="26548"/>
          <a:stretch>
            <a:fillRect/>
          </a:stretch>
        </p:blipFill>
        <p:spPr bwMode="auto">
          <a:xfrm>
            <a:off x="971600" y="1268760"/>
            <a:ext cx="73448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17344" r="46044" b="23594"/>
          <a:stretch>
            <a:fillRect/>
          </a:stretch>
        </p:blipFill>
        <p:spPr bwMode="auto">
          <a:xfrm>
            <a:off x="1187624" y="908720"/>
            <a:ext cx="69127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Якорение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процесс, в результате которого любое событие - звук, слово, поднятие руки, интонация, прикосновение, образ   - может быть связано с некоторой реакцией или состоянием и запускать ее проявление.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16360" r="45491" b="23594"/>
          <a:stretch>
            <a:fillRect/>
          </a:stretch>
        </p:blipFill>
        <p:spPr bwMode="auto">
          <a:xfrm>
            <a:off x="1259632" y="908720"/>
            <a:ext cx="70567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687</Words>
  <Application>Microsoft Office PowerPoint</Application>
  <PresentationFormat>Экран (4:3)</PresentationFormat>
  <Paragraphs>42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Якорение.  Техника постановки ресурсных якорей.  Установление автоматической связи «триггер-ресурс»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Условия эффективного якорения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Якорение.  Техника постановки ресурсных якорей.  Установление автоматической связи «триггер-ресурс» </dc:title>
  <dc:creator>1</dc:creator>
  <cp:lastModifiedBy>Ардак</cp:lastModifiedBy>
  <cp:revision>12</cp:revision>
  <dcterms:created xsi:type="dcterms:W3CDTF">2018-10-26T15:45:25Z</dcterms:created>
  <dcterms:modified xsi:type="dcterms:W3CDTF">2018-10-27T05:01:31Z</dcterms:modified>
</cp:coreProperties>
</file>